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457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050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79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372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654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35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390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389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05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635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447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15503-4D45-429E-9329-FE287EA00B2B}" type="datetimeFigureOut">
              <a:rPr lang="id-ID" smtClean="0"/>
              <a:t>31/07/2021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D0361-7755-4D54-898B-0320F65BCE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3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1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5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67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4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3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88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64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0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32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0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49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88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1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35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3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1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4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5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8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1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8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0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13</cp:revision>
  <dcterms:created xsi:type="dcterms:W3CDTF">2021-07-30T10:18:49Z</dcterms:created>
  <dcterms:modified xsi:type="dcterms:W3CDTF">2021-07-31T14:28:19Z</dcterms:modified>
</cp:coreProperties>
</file>